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7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E643FC-5E43-4322-8130-C05E75F39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D528AC1-F0CE-4F9D-B9A1-ADD4D7A48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4F05680-5EC1-435F-8A14-3A7D0E804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59BAFA-80DC-45F5-9954-CEF5CB56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531DC57-BCBA-4586-983F-F218E920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37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7EB2BF-12CD-4996-9D7B-F5D8D12BF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D32ADE1-DEA1-4DBF-8859-C69F80F41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F040CC-40DC-4060-AD2F-2DF7CE8BF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DF62E03-F4C4-4A2C-AEB8-FC145764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08CE5F-6C33-4568-AC0D-02F53450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375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342B075-1656-4A9F-8D77-A34CB1B5A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F2B2EA3-481B-4AFF-B401-74CA43E20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4BF865-F498-42E9-B95D-B73F1D3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69182B-58D2-4457-B9A0-0839BDF4F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4082F7-4A43-465B-AABB-5EF8E11CB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871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9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2304E8-10CA-4052-9D5B-F45FEDF21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1CC9E1-439D-467F-A15A-A4237A5F3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8FB5F3-F22E-4814-92DD-DD3701C55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2A92677-9D48-484C-A0D1-E3922E28F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DD6FC3-81C0-45E5-BF9D-2030FD35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053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A93E3B-591A-4238-9575-A9C5E768A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6557C7-04BB-408C-A1E6-688BFC759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64C7AC-35D2-4EA7-87EF-A168269E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F34093-2C4D-4153-AEC6-4F3212FC5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92275D-21AE-4ADD-9CAE-56C5AA17F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303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BFF090-B45A-456C-B452-9D8B0AE97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D78AB-BEC5-4085-9186-7A51BA57F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1E17C14-B7F2-41AC-ABD5-E8EEDA125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6346B35-EC6C-499F-AF04-26CE5EA82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BAB57E-0803-4EE0-9E86-058C811C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F2B5A62-C5DA-442E-8ABD-702398BB9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220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1480A3-E202-4DB6-B311-A99B67DE5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E7AF3EF-85CB-4D5C-8519-14D1E53EF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89AD488-6B0A-4014-AB0D-F7C694EC2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6429EEC-7608-485C-A5F7-C96EACEF6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FE75F06-888C-4B6F-9BB2-7CE53D951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C4C448E-43D3-4609-A13B-D1BC1B41E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3F118BF-B3FF-408B-BD72-CDE19CDF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644BC5E-621F-445D-B2A9-C91CA6F3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32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36230E-9C93-46E4-8A7A-7B093DF8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103066C-454B-4932-8415-0EA75BC0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971CD7-9FED-435B-923A-83E438939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026C115-D2FE-4A10-A04E-F4A49C82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436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DF9F28D-54B7-42A3-B01C-152558210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F9B4248-0CB5-4756-A070-9C1728359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CFFD624-D516-4095-B8EC-E026C98C4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861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EF1572-2349-433E-A157-6DA394389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12396EE-EFFB-453E-BCB2-BB4892DD7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30C419-4417-446F-B742-774C2464F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FD9AE3D-1F5B-4DC4-ADFA-409EC0FD9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947B3B-0553-456C-B63A-586C0CDD2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724612D-9A76-4BE2-A68B-B5D1C3A4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538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5652C4-39A1-4964-A171-4B76574A1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6D412BB-4E68-466F-8B78-991161710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15F40D-06BC-4229-B0CC-DA2FE75D6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A7ED7B-898E-4D6E-B4D3-E2157CF58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F80779-E854-42F9-BD01-699AA0B3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A1EAB7-8021-42F0-8256-D5F3F1DE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504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3DB8C6D-AAF3-4BD0-8CF8-64D6CFE0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7FFD9E-0BFB-4FEF-8055-84C80A0C2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260336-0EC9-42B2-9BCA-93E4427092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12C22-4359-4176-9938-B59A7146C118}" type="datetimeFigureOut">
              <a:rPr lang="sv-SE" smtClean="0"/>
              <a:t>2021-01-20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D280FD-0EB4-46A3-9743-C2A007BC7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4B9292-6540-47DD-B6FD-372E80888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CE8F9-9F28-4755-857D-CB70059C0A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625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3ED274C2-A425-47DC-A5CF-AEC7EF873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1162"/>
            <a:ext cx="10515600" cy="1325563"/>
          </a:xfrm>
        </p:spPr>
        <p:txBody>
          <a:bodyPr/>
          <a:lstStyle/>
          <a:p>
            <a:r>
              <a:rPr lang="sv-SE" b="1" dirty="0"/>
              <a:t>Agenda 26 januari 2021 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1D6D6D1-2EAB-4327-9593-89208DC58300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Styrgruppens rapport till KS för verksamhetsår 2020 + utbildningsplanen</a:t>
            </a:r>
          </a:p>
          <a:p>
            <a:r>
              <a:rPr lang="sv-SE" dirty="0"/>
              <a:t>Budget 2021</a:t>
            </a:r>
          </a:p>
          <a:p>
            <a:r>
              <a:rPr lang="sv-SE" dirty="0"/>
              <a:t>Revidering </a:t>
            </a:r>
            <a:r>
              <a:rPr lang="sv-SE"/>
              <a:t>av styrgruppens uppdragsbeskrivning</a:t>
            </a:r>
            <a:endParaRPr lang="sv-SE" dirty="0"/>
          </a:p>
          <a:p>
            <a:r>
              <a:rPr lang="sv-SE" dirty="0"/>
              <a:t>Presidieutbildning</a:t>
            </a:r>
          </a:p>
          <a:p>
            <a:r>
              <a:rPr lang="sv-SE" dirty="0"/>
              <a:t>Information om utbildning för individutskotten</a:t>
            </a:r>
          </a:p>
          <a:p>
            <a:r>
              <a:rPr lang="sv-SE" dirty="0"/>
              <a:t>Politikerhandboken </a:t>
            </a:r>
          </a:p>
          <a:p>
            <a:r>
              <a:rPr lang="sv-SE" dirty="0"/>
              <a:t>Övrigt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9219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25AD5ADA6A524C85DBAB20CB6B377A" ma:contentTypeVersion="6" ma:contentTypeDescription="Skapa ett nytt dokument." ma:contentTypeScope="" ma:versionID="aa5a84e81709bbdd5f526068dc62493c">
  <xsd:schema xmlns:xsd="http://www.w3.org/2001/XMLSchema" xmlns:xs="http://www.w3.org/2001/XMLSchema" xmlns:p="http://schemas.microsoft.com/office/2006/metadata/properties" xmlns:ns3="925daf74-3e39-48a4-9306-628e0fe25ea0" targetNamespace="http://schemas.microsoft.com/office/2006/metadata/properties" ma:root="true" ma:fieldsID="1eb58574f993e3448f80764dfe967622" ns3:_="">
    <xsd:import namespace="925daf74-3e39-48a4-9306-628e0fe25e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af74-3e39-48a4-9306-628e0fe25e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57D14ED-2F31-4766-8B99-FF2B857C0BE9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25daf74-3e39-48a4-9306-628e0fe25ea0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92853C6-0344-4C8D-BFAA-292A6DB8E9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AA5698-B3AE-420E-B0B9-F5B4945440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5daf74-3e39-48a4-9306-628e0fe25e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Bredbild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Agenda 26 januari 2021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Annette Borg</dc:creator>
  <cp:lastModifiedBy>Hedwig Andrén Gustafson</cp:lastModifiedBy>
  <cp:revision>3</cp:revision>
  <dcterms:created xsi:type="dcterms:W3CDTF">2021-01-20T13:28:44Z</dcterms:created>
  <dcterms:modified xsi:type="dcterms:W3CDTF">2021-01-20T14:14:05Z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0x010100B425AD5ADA6A524C85DBAB20CB6B377A</vt:lpwstr>
  </property>
</Properties>
</file>